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10"/>
  </p:notesMasterIdLst>
  <p:sldIdLst>
    <p:sldId id="256" r:id="rId2"/>
    <p:sldId id="259" r:id="rId3"/>
    <p:sldId id="264" r:id="rId4"/>
    <p:sldId id="265" r:id="rId5"/>
    <p:sldId id="261" r:id="rId6"/>
    <p:sldId id="257" r:id="rId7"/>
    <p:sldId id="258" r:id="rId8"/>
    <p:sldId id="266" r:id="rId9"/>
  </p:sldIdLst>
  <p:sldSz cx="9144000" cy="6858000" type="screen4x3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0695592-E41E-4705-9590-3D0DD0BE8E84}">
          <p14:sldIdLst>
            <p14:sldId id="256"/>
            <p14:sldId id="259"/>
            <p14:sldId id="264"/>
            <p14:sldId id="265"/>
            <p14:sldId id="261"/>
            <p14:sldId id="257"/>
            <p14:sldId id="258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359" autoAdjust="0"/>
  </p:normalViewPr>
  <p:slideViewPr>
    <p:cSldViewPr snapToGrid="0">
      <p:cViewPr varScale="1">
        <p:scale>
          <a:sx n="123" d="100"/>
          <a:sy n="123" d="100"/>
        </p:scale>
        <p:origin x="11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140" cy="4976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0413" y="0"/>
            <a:ext cx="2929140" cy="4976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2B2E3-905E-4437-BCD0-44FC8A201E4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5955" y="4784428"/>
            <a:ext cx="5409253" cy="3914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831"/>
            <a:ext cx="2929140" cy="497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0413" y="9444831"/>
            <a:ext cx="2929140" cy="497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64329-293C-44E4-9015-9F7AC8E16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65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B905-6CC2-43B9-B228-3D74764E401B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3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DAE34-9594-4EC5-9CF5-F37806189511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C649-8085-4561-8B49-BE96E117AF47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3614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C476-6549-40BD-B16E-BE0DC0920350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37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514B6-8215-4ACC-8D19-AE3B1113DE23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647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FBBC5-11A6-4821-B062-1B134A33E24F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02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3553-9ADA-43A5-93EF-6F0F0FDF3865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89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06CC5-A777-4C0C-BFAB-B2DB9407B0E1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6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88B0A-B0BC-4D15-B1D5-9DD51796F621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9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6B44-B0D7-41E4-965E-7C877491B2D3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6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68D6-5E2C-4A2B-9663-E026F3519043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6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38C3-0088-46B8-9890-DBB0352DB714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95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E9A5-B48F-464A-A6BA-7C51F0D73587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3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BB04-C7F9-4907-874F-10F957642DA2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7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9C8A-925E-4832-A628-471E2C530559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0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17AC-9CC1-4037-AA73-3AC6168C3D75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75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4FBE3-AF17-4160-A9EF-80D9CA57F1F7}" type="datetime1">
              <a:rPr lang="en-US" smtClean="0"/>
              <a:t>12/9/2024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3878" y="2633215"/>
            <a:ext cx="3562015" cy="30051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1092" y="340650"/>
            <a:ext cx="8742908" cy="246130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75" dirty="0">
                <a:solidFill>
                  <a:srgbClr val="FF0000"/>
                </a:solidFill>
              </a:rPr>
              <a:t>ГАУ МО «Центрлесхоз»</a:t>
            </a:r>
            <a:br>
              <a:rPr lang="ru-RU" sz="3675" dirty="0">
                <a:solidFill>
                  <a:srgbClr val="FF0000"/>
                </a:solidFill>
              </a:rPr>
            </a:br>
            <a:r>
              <a:rPr lang="ru-RU" sz="3675" dirty="0" smtClean="0">
                <a:solidFill>
                  <a:srgbClr val="FF0000"/>
                </a:solidFill>
              </a:rPr>
              <a:t>реализует </a:t>
            </a:r>
            <a:r>
              <a:rPr lang="ru-RU" sz="4000" dirty="0" smtClean="0">
                <a:solidFill>
                  <a:srgbClr val="FF0000"/>
                </a:solidFill>
              </a:rPr>
              <a:t>растения </a:t>
            </a:r>
            <a:r>
              <a:rPr lang="ru-RU" sz="4000" dirty="0">
                <a:solidFill>
                  <a:srgbClr val="FF0000"/>
                </a:solidFill>
              </a:rPr>
              <a:t>для новогодних и рождественских праздников</a:t>
            </a:r>
            <a:r>
              <a:rPr lang="ru-RU" sz="3675" dirty="0" smtClean="0">
                <a:solidFill>
                  <a:srgbClr val="FF0000"/>
                </a:solidFill>
              </a:rPr>
              <a:t/>
            </a:r>
            <a:br>
              <a:rPr lang="ru-RU" sz="3675" dirty="0" smtClean="0">
                <a:solidFill>
                  <a:srgbClr val="FF0000"/>
                </a:solidFill>
              </a:rPr>
            </a:br>
            <a:r>
              <a:rPr lang="ru-RU" sz="3675" dirty="0" smtClean="0">
                <a:solidFill>
                  <a:srgbClr val="FF0000"/>
                </a:solidFill>
              </a:rPr>
              <a:t>из </a:t>
            </a:r>
            <a:r>
              <a:rPr lang="ru-RU" sz="3675" dirty="0">
                <a:solidFill>
                  <a:srgbClr val="FF0000"/>
                </a:solidFill>
              </a:rPr>
              <a:t>лесных </a:t>
            </a:r>
            <a:r>
              <a:rPr lang="ru-RU" sz="3675" dirty="0" smtClean="0">
                <a:solidFill>
                  <a:srgbClr val="FF0000"/>
                </a:solidFill>
              </a:rPr>
              <a:t>питомников Московской области </a:t>
            </a:r>
            <a:r>
              <a:rPr lang="ru-RU" sz="3675" dirty="0"/>
              <a:t/>
            </a:r>
            <a:br>
              <a:rPr lang="ru-RU" sz="3675" dirty="0"/>
            </a:br>
            <a:endParaRPr lang="ru-RU" sz="3675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49815" y="3553558"/>
            <a:ext cx="1105687" cy="11644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4421" y="2770999"/>
            <a:ext cx="3639477" cy="27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813" y="4145158"/>
            <a:ext cx="6447501" cy="2078767"/>
          </a:xfrm>
        </p:spPr>
        <p:txBody>
          <a:bodyPr>
            <a:norm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46077" y="1092016"/>
            <a:ext cx="6596419" cy="287057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14.12.2024 по 30.12.2024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10:00 до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125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727" y="1086117"/>
            <a:ext cx="8024501" cy="7241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Цены деревьев для новогодних праздников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3060737"/>
              </p:ext>
            </p:extLst>
          </p:nvPr>
        </p:nvGraphicFramePr>
        <p:xfrm>
          <a:off x="469350" y="1810267"/>
          <a:ext cx="7973878" cy="4363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481">
                  <a:extLst>
                    <a:ext uri="{9D8B030D-6E8A-4147-A177-3AD203B41FA5}">
                      <a16:colId xmlns:a16="http://schemas.microsoft.com/office/drawing/2014/main" val="1559627867"/>
                    </a:ext>
                  </a:extLst>
                </a:gridCol>
                <a:gridCol w="3244008">
                  <a:extLst>
                    <a:ext uri="{9D8B030D-6E8A-4147-A177-3AD203B41FA5}">
                      <a16:colId xmlns:a16="http://schemas.microsoft.com/office/drawing/2014/main" val="2534872120"/>
                    </a:ext>
                  </a:extLst>
                </a:gridCol>
                <a:gridCol w="2640389">
                  <a:extLst>
                    <a:ext uri="{9D8B030D-6E8A-4147-A177-3AD203B41FA5}">
                      <a16:colId xmlns:a16="http://schemas.microsoft.com/office/drawing/2014/main" val="1665582468"/>
                    </a:ext>
                  </a:extLst>
                </a:gridCol>
              </a:tblGrid>
              <a:tr h="148312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Высота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Ель европейская (</a:t>
                      </a:r>
                      <a:r>
                        <a:rPr lang="ru-RU" dirty="0" smtClean="0"/>
                        <a:t>Дмитровский</a:t>
                      </a:r>
                      <a:r>
                        <a:rPr lang="en-US" dirty="0" smtClean="0"/>
                        <a:t>,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smtClean="0"/>
                        <a:t>Сергиево-Посадский </a:t>
                      </a:r>
                      <a:r>
                        <a:rPr lang="ru-RU" dirty="0" smtClean="0"/>
                        <a:t>и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Ульянинский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dirty="0" smtClean="0"/>
                        <a:t>питомники</a:t>
                      </a:r>
                      <a:r>
                        <a:rPr lang="ru-RU" dirty="0" smtClean="0"/>
                        <a:t>)</a:t>
                      </a:r>
                    </a:p>
                    <a:p>
                      <a:r>
                        <a:rPr lang="ru-RU" dirty="0" smtClean="0"/>
                        <a:t> 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Цена,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руб.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Ель колючая голубая</a:t>
                      </a:r>
                      <a:r>
                        <a:rPr lang="en-US" baseline="0" dirty="0" smtClean="0"/>
                        <a:t>,</a:t>
                      </a:r>
                      <a:r>
                        <a:rPr lang="ru-RU" baseline="0" dirty="0" smtClean="0"/>
                        <a:t> сизая </a:t>
                      </a:r>
                      <a:r>
                        <a:rPr lang="ru-RU" dirty="0" smtClean="0"/>
                        <a:t>(Сергиево-Посадский питомник)</a:t>
                      </a:r>
                    </a:p>
                    <a:p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Цена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, руб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06683"/>
                  </a:ext>
                </a:extLst>
              </a:tr>
              <a:tr h="3906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1,5-2,0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1 700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3 300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418451"/>
                  </a:ext>
                </a:extLst>
              </a:tr>
              <a:tr h="4315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2,1-3,0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3 600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509925"/>
                  </a:ext>
                </a:extLst>
              </a:tr>
              <a:tr h="47096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3</a:t>
                      </a:r>
                      <a:r>
                        <a:rPr lang="en-US" dirty="0" smtClean="0"/>
                        <a:t>,1</a:t>
                      </a:r>
                      <a:r>
                        <a:rPr lang="ru-RU" dirty="0" smtClean="0"/>
                        <a:t>-</a:t>
                      </a:r>
                      <a:r>
                        <a:rPr lang="en-US" dirty="0" smtClean="0"/>
                        <a:t>4</a:t>
                      </a:r>
                      <a:r>
                        <a:rPr lang="ru-RU" dirty="0" smtClean="0"/>
                        <a:t>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16 500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242644"/>
                  </a:ext>
                </a:extLst>
              </a:tr>
              <a:tr h="4315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4</a:t>
                      </a:r>
                      <a:r>
                        <a:rPr lang="ru-RU" dirty="0" smtClean="0"/>
                        <a:t>,1-</a:t>
                      </a:r>
                      <a:r>
                        <a:rPr lang="en-US" dirty="0" smtClean="0"/>
                        <a:t>6</a:t>
                      </a:r>
                      <a:r>
                        <a:rPr lang="ru-RU" dirty="0" smtClean="0"/>
                        <a:t>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589139"/>
                  </a:ext>
                </a:extLst>
              </a:tr>
              <a:tr h="4698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6</a:t>
                      </a:r>
                      <a:r>
                        <a:rPr lang="ru-RU" dirty="0" smtClean="0"/>
                        <a:t>,1-</a:t>
                      </a:r>
                      <a:r>
                        <a:rPr lang="en-US" dirty="0" smtClean="0"/>
                        <a:t>7</a:t>
                      </a:r>
                      <a:r>
                        <a:rPr lang="ru-RU" dirty="0" smtClean="0"/>
                        <a:t>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r>
                        <a:rPr lang="ru-RU" dirty="0" smtClean="0"/>
                        <a:t>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939106"/>
                  </a:ext>
                </a:extLst>
              </a:tr>
              <a:tr h="43157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7,1+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               </a:t>
                      </a:r>
                      <a:r>
                        <a:rPr lang="ru-RU" dirty="0" smtClean="0"/>
                        <a:t>35 </a:t>
                      </a:r>
                      <a:r>
                        <a:rPr lang="ru-RU" dirty="0" smtClean="0"/>
                        <a:t>000 за</a:t>
                      </a:r>
                      <a:r>
                        <a:rPr lang="ru-RU" baseline="0" dirty="0" smtClean="0"/>
                        <a:t> одно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aseline="0" dirty="0" smtClean="0"/>
                        <a:t>дерево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324210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13679" y="6049112"/>
            <a:ext cx="51263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85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2485" y="493694"/>
            <a:ext cx="6825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Срез дерева силами и инструментами ГАУ МО «Центрлесхоз» </a:t>
            </a:r>
            <a:r>
              <a:rPr lang="ru-RU" dirty="0"/>
              <a:t>У</a:t>
            </a:r>
            <a:r>
              <a:rPr lang="ru-RU" dirty="0" smtClean="0"/>
              <a:t>паковка  – плюс 150 </a:t>
            </a:r>
            <a:r>
              <a:rPr lang="ru-RU" dirty="0" err="1" smtClean="0"/>
              <a:t>руб</a:t>
            </a:r>
            <a:r>
              <a:rPr lang="ru-RU" dirty="0" smtClean="0"/>
              <a:t>, за 1 дерево высотой до 3 м.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860758"/>
              </p:ext>
            </p:extLst>
          </p:nvPr>
        </p:nvGraphicFramePr>
        <p:xfrm>
          <a:off x="684620" y="2827668"/>
          <a:ext cx="6641207" cy="203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194">
                  <a:extLst>
                    <a:ext uri="{9D8B030D-6E8A-4147-A177-3AD203B41FA5}">
                      <a16:colId xmlns:a16="http://schemas.microsoft.com/office/drawing/2014/main" val="1260096975"/>
                    </a:ext>
                  </a:extLst>
                </a:gridCol>
                <a:gridCol w="1813409">
                  <a:extLst>
                    <a:ext uri="{9D8B030D-6E8A-4147-A177-3AD203B41FA5}">
                      <a16:colId xmlns:a16="http://schemas.microsoft.com/office/drawing/2014/main" val="1336297852"/>
                    </a:ext>
                  </a:extLst>
                </a:gridCol>
                <a:gridCol w="1414531">
                  <a:extLst>
                    <a:ext uri="{9D8B030D-6E8A-4147-A177-3AD203B41FA5}">
                      <a16:colId xmlns:a16="http://schemas.microsoft.com/office/drawing/2014/main" val="3081858493"/>
                    </a:ext>
                  </a:extLst>
                </a:gridCol>
                <a:gridCol w="1906073">
                  <a:extLst>
                    <a:ext uri="{9D8B030D-6E8A-4147-A177-3AD203B41FA5}">
                      <a16:colId xmlns:a16="http://schemas.microsoft.com/office/drawing/2014/main" val="2551035048"/>
                    </a:ext>
                  </a:extLst>
                </a:gridCol>
              </a:tblGrid>
              <a:tr h="818429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Ель обыкновенная, </a:t>
                      </a:r>
                      <a:r>
                        <a:rPr lang="ru-RU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Ель колючая, </a:t>
                      </a:r>
                      <a:r>
                        <a:rPr lang="ru-RU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Сосна обыкновенная, </a:t>
                      </a:r>
                      <a:r>
                        <a:rPr lang="ru-RU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679202"/>
                  </a:ext>
                </a:extLst>
              </a:tr>
              <a:tr h="5601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</a:t>
                      </a:r>
                      <a:r>
                        <a:rPr lang="ru-RU" dirty="0" err="1" smtClean="0"/>
                        <a:t>шт</a:t>
                      </a:r>
                      <a:r>
                        <a:rPr lang="ru-RU" dirty="0" smtClean="0"/>
                        <a:t> (ветка)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90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132170"/>
                  </a:ext>
                </a:extLst>
              </a:tr>
              <a:tr h="5601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1м</a:t>
                      </a:r>
                      <a:r>
                        <a:rPr lang="ru-RU" sz="1800" b="1" dirty="0" smtClean="0"/>
                        <a:t>³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2 900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1440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09603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53134" y="2261664"/>
            <a:ext cx="590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Цены на реализацию хвойного лапника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2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Алгоритм действий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1574347"/>
            <a:ext cx="6999110" cy="3959015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Покупатель созванивается с инженером питомника, для уточнения времени отпуска растений.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приезжает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питомник.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 питомника ГАУ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«Центрлесхоз» совместно с покупателем производят осмотр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питомнике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Покупатель выбирает понравившееся растение.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Покупатель по средством мобильного банка производит оплату.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Покупатель совместно с сотрудником питомника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ГАУ МО «Центрлесхоз»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производят спил и  увязку понравившегося растения.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Покупателю выдается накладная.</a:t>
            </a:r>
          </a:p>
          <a:p>
            <a:pPr algn="ctr"/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407" y="294304"/>
            <a:ext cx="6447501" cy="990600"/>
          </a:xfrm>
        </p:spPr>
        <p:txBody>
          <a:bodyPr/>
          <a:lstStyle/>
          <a:p>
            <a:pPr algn="ctr"/>
            <a:r>
              <a:rPr lang="ru-RU" dirty="0" smtClean="0"/>
              <a:t>     Дмитровский питомник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762" y="2532496"/>
            <a:ext cx="5258474" cy="3088579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496" y="1188878"/>
            <a:ext cx="5935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56.316254, 37.525118</a:t>
            </a:r>
          </a:p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Дмитров ул. Сосновая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 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Контактное лицо: Инженер питомника – Хренова Галина Николаевна </a:t>
            </a:r>
          </a:p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8-916-477-89-58</a:t>
            </a:r>
          </a:p>
        </p:txBody>
      </p:sp>
    </p:spTree>
    <p:extLst>
      <p:ext uri="{BB962C8B-B14F-4D97-AF65-F5344CB8AC3E}">
        <p14:creationId xmlns:p14="http://schemas.microsoft.com/office/powerpoint/2010/main" val="17202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477" y="248833"/>
            <a:ext cx="6492440" cy="5099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Сергиево-Посадский питомник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6907" y="973832"/>
            <a:ext cx="62530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56.345703,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38.162320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г. Сергиев Посад, Поселок лесхоза, Улица базисный питомник дом 10 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Контактное лицо: Инженер питомника –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Сесин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8-915-234-73-38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67" y="2218382"/>
            <a:ext cx="6424290" cy="41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113" y="165081"/>
            <a:ext cx="6447501" cy="5392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Ульянинский</a:t>
            </a:r>
            <a:r>
              <a:rPr lang="ru-RU" dirty="0" smtClean="0"/>
              <a:t> питомник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766" y="805218"/>
            <a:ext cx="6447501" cy="103663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55.339217 , 38.428113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Раменский городской округ, село </a:t>
            </a:r>
            <a:r>
              <a:rPr lang="ru-RU" sz="5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Ульянино</a:t>
            </a: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Контактное лицо: Инженеры 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питомника 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Герасименко Нина Ивановна: 8-916-989-32-98</a:t>
            </a:r>
            <a:endParaRPr lang="en-US" sz="5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Малахов Евгений Александрович: 8-916-916-89-86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727" y="2415559"/>
            <a:ext cx="5289578" cy="419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8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92064</TotalTime>
  <Words>309</Words>
  <Application>Microsoft Office PowerPoint</Application>
  <PresentationFormat>Экран (4:3)</PresentationFormat>
  <Paragraphs>76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Trebuchet MS</vt:lpstr>
      <vt:lpstr>Wingdings 3</vt:lpstr>
      <vt:lpstr>Аспект</vt:lpstr>
      <vt:lpstr>         ГАУ МО «Центрлесхоз» реализует растения для новогодних и рождественских праздников из лесных питомников Московской области  </vt:lpstr>
      <vt:lpstr> Ежедневно   с 14.12.2024 по 30.12.2024     с 10:00 до 15:00 </vt:lpstr>
      <vt:lpstr>Цены деревьев для новогодних праздников</vt:lpstr>
      <vt:lpstr>Презентация PowerPoint</vt:lpstr>
      <vt:lpstr>Алгоритм действий </vt:lpstr>
      <vt:lpstr>     Дмитровский питомник</vt:lpstr>
      <vt:lpstr>Сергиево-Посадский питомник</vt:lpstr>
      <vt:lpstr>Ульянинский питомник 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новогодних елей</dc:title>
  <dc:creator>Свободина Анастасия Евгеньевна</dc:creator>
  <cp:lastModifiedBy>Начальник отдела кадров</cp:lastModifiedBy>
  <cp:revision>113</cp:revision>
  <cp:lastPrinted>2024-12-04T13:28:00Z</cp:lastPrinted>
  <dcterms:created xsi:type="dcterms:W3CDTF">2020-12-01T08:23:34Z</dcterms:created>
  <dcterms:modified xsi:type="dcterms:W3CDTF">2024-12-09T11:54:46Z</dcterms:modified>
</cp:coreProperties>
</file>